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5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2B6C-C225-4741-8EFA-8D2A785904F0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85B1C-75F6-4B24-AD12-F6E6BEF87F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2B6C-C225-4741-8EFA-8D2A785904F0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85B1C-75F6-4B24-AD12-F6E6BEF87F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2B6C-C225-4741-8EFA-8D2A785904F0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85B1C-75F6-4B24-AD12-F6E6BEF87F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2B6C-C225-4741-8EFA-8D2A785904F0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85B1C-75F6-4B24-AD12-F6E6BEF87F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2B6C-C225-4741-8EFA-8D2A785904F0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85B1C-75F6-4B24-AD12-F6E6BEF87F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2B6C-C225-4741-8EFA-8D2A785904F0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85B1C-75F6-4B24-AD12-F6E6BEF87F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2B6C-C225-4741-8EFA-8D2A785904F0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85B1C-75F6-4B24-AD12-F6E6BEF87F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2B6C-C225-4741-8EFA-8D2A785904F0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85B1C-75F6-4B24-AD12-F6E6BEF87F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2B6C-C225-4741-8EFA-8D2A785904F0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85B1C-75F6-4B24-AD12-F6E6BEF87F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2B6C-C225-4741-8EFA-8D2A785904F0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85B1C-75F6-4B24-AD12-F6E6BEF87F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42B6C-C225-4741-8EFA-8D2A785904F0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8285B1C-75F6-4B24-AD12-F6E6BEF87F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242B6C-C225-4741-8EFA-8D2A785904F0}" type="datetimeFigureOut">
              <a:rPr lang="en-US" smtClean="0"/>
              <a:pPr/>
              <a:t>5/27/2010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285B1C-75F6-4B24-AD12-F6E6BEF87F7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mailto:French.Avery@gmail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9600" b="1" dirty="0" smtClean="0"/>
              <a:t>Whales</a:t>
            </a:r>
            <a:endParaRPr lang="en-US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886200"/>
            <a:ext cx="6400800" cy="17526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By: Avery French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_729145_whale2-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981200"/>
            <a:ext cx="2324100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_729145_whale2-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0" y="1905000"/>
            <a:ext cx="2476500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Whales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4572000"/>
            <a:ext cx="3048000" cy="169630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whales can’t die!!!!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love whales </a:t>
            </a:r>
          </a:p>
          <a:p>
            <a:r>
              <a:rPr lang="en-US" dirty="0" smtClean="0"/>
              <a:t>We enjoy whales </a:t>
            </a:r>
          </a:p>
          <a:p>
            <a:r>
              <a:rPr lang="en-US" dirty="0" smtClean="0"/>
              <a:t>We want whales </a:t>
            </a:r>
          </a:p>
          <a:p>
            <a:r>
              <a:rPr lang="en-US" dirty="0" smtClean="0"/>
              <a:t>Also because without whales there will be not oil, lipstick, or A LOT of make-up.</a:t>
            </a:r>
          </a:p>
          <a:p>
            <a:r>
              <a:rPr lang="en-US" dirty="0" smtClean="0"/>
              <a:t>We want whales to live forever and not stop at the year 2010.</a:t>
            </a:r>
          </a:p>
        </p:txBody>
      </p:sp>
      <p:pic>
        <p:nvPicPr>
          <p:cNvPr id="4" name="Picture 3" descr="Whales don't die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4876800"/>
            <a:ext cx="2695602" cy="15001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 descr="whale pic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1828800"/>
            <a:ext cx="1930400" cy="144780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ransition spd="slow"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should you care!!!!!!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care cause the whales give oil, lipstick, and a lot of make-up.</a:t>
            </a:r>
          </a:p>
          <a:p>
            <a:r>
              <a:rPr lang="en-US" dirty="0" smtClean="0"/>
              <a:t>You should Stop buying make-up/restocking them you are just killing more and more whales but if you  have to where make-up buy oil free make-up PLEASE do it will save A LOT more whales.</a:t>
            </a:r>
            <a:endParaRPr lang="en-US" dirty="0"/>
          </a:p>
        </p:txBody>
      </p:sp>
      <p:pic>
        <p:nvPicPr>
          <p:cNvPr id="4" name="Picture 3" descr="Whales=Make-up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4572000"/>
            <a:ext cx="3657600" cy="203556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Why should you take my word?!?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think y0u should take my word because I have been a whale information girl since 2</a:t>
            </a:r>
            <a:r>
              <a:rPr lang="en-US" baseline="30000" dirty="0" smtClean="0"/>
              <a:t>nd</a:t>
            </a:r>
            <a:r>
              <a:rPr lang="en-US" dirty="0" smtClean="0"/>
              <a:t> grade and I know 	A LOT about whales!!!!!!  </a:t>
            </a:r>
          </a:p>
          <a:p>
            <a:r>
              <a:rPr lang="en-US" dirty="0" smtClean="0"/>
              <a:t>Also because I am trying to help you!!!!!!</a:t>
            </a:r>
          </a:p>
          <a:p>
            <a:r>
              <a:rPr lang="en-US" dirty="0" smtClean="0"/>
              <a:t>AND if you don’t care then this will happen no seafood, no studying your favorite mammal, and A LOT of fossils in the place you swim in at the beach.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Sea stuff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1800" y="5029200"/>
            <a:ext cx="2971800" cy="16538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 think…….. Or I know?!?!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 smtClean="0"/>
              <a:t>I know that if we don’t save the whales soon the whales will come extended and I will not be happy if </a:t>
            </a:r>
            <a:r>
              <a:rPr lang="en-US" dirty="0" err="1" smtClean="0"/>
              <a:t>Shamo</a:t>
            </a:r>
            <a:r>
              <a:rPr lang="en-US" dirty="0" smtClean="0"/>
              <a:t> is die before I ever get to see him/her.</a:t>
            </a:r>
          </a:p>
          <a:p>
            <a:pPr marL="514350" indent="-514350"/>
            <a:r>
              <a:rPr lang="en-US" dirty="0" smtClean="0"/>
              <a:t>I think we should just think about how much we spend on make-up and see the difference in buying and not buying.</a:t>
            </a:r>
          </a:p>
          <a:p>
            <a:pPr marL="514350" indent="-514350"/>
            <a:r>
              <a:rPr lang="en-US" dirty="0" smtClean="0"/>
              <a:t>I KNOW what I am talking about when I’m talking about whales.</a:t>
            </a:r>
          </a:p>
          <a:p>
            <a:pPr marL="514350" indent="-514350">
              <a:buNone/>
            </a:pPr>
            <a:endParaRPr lang="en-US" dirty="0"/>
          </a:p>
        </p:txBody>
      </p:sp>
      <p:pic>
        <p:nvPicPr>
          <p:cNvPr id="4" name="Picture 3" descr="I think or I know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5029200"/>
            <a:ext cx="2895600" cy="16114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Contact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If you want t0 contact me about the sideshow or about </a:t>
            </a:r>
            <a:r>
              <a:rPr lang="en-US" dirty="0" smtClean="0"/>
              <a:t>whales e-mail me </a:t>
            </a:r>
            <a:r>
              <a:rPr lang="en-US" smtClean="0"/>
              <a:t>at </a:t>
            </a:r>
            <a:r>
              <a:rPr lang="en-US" u="sng" smtClean="0">
                <a:hlinkClick r:id="rId2"/>
              </a:rPr>
              <a:t>French.Avery@gmail.com</a:t>
            </a:r>
            <a:r>
              <a:rPr lang="en-US" u="sng" smtClean="0"/>
              <a:t> </a:t>
            </a:r>
            <a:endParaRPr lang="en-US" u="sng" dirty="0" smtClean="0"/>
          </a:p>
          <a:p>
            <a:pPr algn="ctr">
              <a:buNone/>
            </a:pPr>
            <a:r>
              <a:rPr lang="en-US" dirty="0" smtClean="0"/>
              <a:t>PLEASE WHALES NEED TO BE FREE!!!!!!</a:t>
            </a:r>
          </a:p>
          <a:p>
            <a:pPr algn="ctr">
              <a:buNone/>
            </a:pPr>
            <a:r>
              <a:rPr lang="en-US" dirty="0" smtClean="0"/>
              <a:t>THINK WHAT IF WE WERE THE WHALES GOING TO BE EXTENDED BECAUSE OF WHAT WE ARE THAT’S NOT FAIR SO SAVE A WHALE IT WILL SAVE THE SEA AND YOU WILL BE GLAD YOU DID IT.</a:t>
            </a:r>
          </a:p>
          <a:p>
            <a:pPr algn="ctr">
              <a:buNone/>
            </a:pPr>
            <a:endParaRPr lang="en-US" dirty="0"/>
          </a:p>
        </p:txBody>
      </p:sp>
      <p:pic>
        <p:nvPicPr>
          <p:cNvPr id="4" name="Picture 3" descr="I'm glad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76400" y="5029200"/>
            <a:ext cx="2514600" cy="139945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END </a:t>
            </a:r>
            <a:br>
              <a:rPr lang="en-US" dirty="0" smtClean="0"/>
            </a:br>
            <a:r>
              <a:rPr lang="en-US" dirty="0" smtClean="0"/>
              <a:t>But please help the whales they need you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By: Avery French</a:t>
            </a:r>
          </a:p>
          <a:p>
            <a:pPr algn="ctr"/>
            <a:r>
              <a:rPr lang="en-US" dirty="0" smtClean="0"/>
              <a:t>They want your help always!!!!!!!!!</a:t>
            </a:r>
            <a:endParaRPr lang="en-US" dirty="0"/>
          </a:p>
        </p:txBody>
      </p:sp>
      <p:pic>
        <p:nvPicPr>
          <p:cNvPr id="4" name="Picture 3" descr="I need you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4572000"/>
            <a:ext cx="3576638" cy="199051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131</TotalTime>
  <Words>286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Whales</vt:lpstr>
      <vt:lpstr>Why whales can’t die!!!!</vt:lpstr>
      <vt:lpstr>Why should you care!!!!!!</vt:lpstr>
      <vt:lpstr>Why should you take my word?!?</vt:lpstr>
      <vt:lpstr>I think…….. Or I know?!?!</vt:lpstr>
      <vt:lpstr>Contact Information </vt:lpstr>
      <vt:lpstr>THE END  But please help the whales they need you </vt:lpstr>
    </vt:vector>
  </TitlesOfParts>
  <Company>EDS: TAP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Whales</dc:title>
  <dc:creator>Avery French</dc:creator>
  <cp:lastModifiedBy>Avery French</cp:lastModifiedBy>
  <cp:revision>14</cp:revision>
  <dcterms:created xsi:type="dcterms:W3CDTF">2010-05-27T01:41:43Z</dcterms:created>
  <dcterms:modified xsi:type="dcterms:W3CDTF">2010-05-28T01:44:28Z</dcterms:modified>
</cp:coreProperties>
</file>